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111325174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Түркістан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59426520"/>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Түркістан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baseline="0" dirty="0" smtClean="0">
                          <a:solidFill>
                            <a:srgbClr val="002060"/>
                          </a:solidFill>
                          <a:latin typeface="Times New Roman" panose="02020603050405020304" pitchFamily="18" charset="0"/>
                          <a:cs typeface="Times New Roman" panose="02020603050405020304" pitchFamily="18" charset="0"/>
                        </a:rPr>
                        <a:t>№</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83</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0</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a:t>
            </a:r>
            <a:r>
              <a:rPr lang="kk-KZ" altLang="ru-RU" sz="1200" b="1" dirty="0" smtClean="0">
                <a:latin typeface="Times New Roman" panose="02020603050405020304" pitchFamily="18" charset="0"/>
                <a:cs typeface="Times New Roman" panose="02020603050405020304" pitchFamily="18" charset="0"/>
              </a:rPr>
              <a:t>0 </a:t>
            </a:r>
            <a:r>
              <a:rPr lang="kk-KZ" altLang="ru-RU" sz="1200" b="1" dirty="0" smtClean="0">
                <a:latin typeface="Times New Roman" panose="02020603050405020304" pitchFamily="18" charset="0"/>
                <a:cs typeface="Times New Roman" panose="02020603050405020304" pitchFamily="18" charset="0"/>
              </a:rPr>
              <a:t>мамырға  </a:t>
            </a:r>
            <a:r>
              <a:rPr lang="ru-RU" altLang="ru-RU" sz="1200" b="1" dirty="0" err="1" smtClean="0">
                <a:latin typeface="Times New Roman" panose="02020603050405020304" pitchFamily="18" charset="0"/>
                <a:cs typeface="Times New Roman" panose="02020603050405020304" pitchFamily="18" charset="0"/>
              </a:rPr>
              <a:t>Түркістан 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 ауасының  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766234470"/>
              </p:ext>
            </p:extLst>
          </p:nvPr>
        </p:nvGraphicFramePr>
        <p:xfrm>
          <a:off x="5013732" y="4257917"/>
          <a:ext cx="4691064" cy="175749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1128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2,257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0,252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7361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180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0,901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8215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bl>
          </a:graphicData>
        </a:graphic>
      </p:graphicFrame>
      <p:sp>
        <p:nvSpPr>
          <p:cNvPr id="16" name="Прямоугольник 15"/>
          <p:cNvSpPr/>
          <p:nvPr/>
        </p:nvSpPr>
        <p:spPr>
          <a:xfrm>
            <a:off x="4977033" y="115888"/>
            <a:ext cx="4762314" cy="1677382"/>
          </a:xfrm>
          <a:prstGeom prst="rect">
            <a:avLst/>
          </a:prstGeom>
        </p:spPr>
        <p:txBody>
          <a:bodyPr wrap="square">
            <a:spAutoFit/>
          </a:bodyPr>
          <a:lstStyle/>
          <a:p>
            <a:pPr algn="ctr"/>
            <a:r>
              <a:rPr lang="ru-RU" altLang="ru-RU" sz="1200" b="1" dirty="0" err="1" smtClean="0">
                <a:latin typeface="Times New Roman" panose="02020603050405020304" pitchFamily="18" charset="0"/>
                <a:cs typeface="Times New Roman" panose="02020603050405020304" pitchFamily="18" charset="0"/>
              </a:rPr>
              <a:t>Түркістан </a:t>
            </a:r>
            <a:r>
              <a:rPr lang="ru-RU" altLang="ru-RU" sz="1200" b="1" dirty="0" err="1">
                <a:latin typeface="Times New Roman" panose="02020603050405020304" pitchFamily="18" charset="0"/>
                <a:cs typeface="Times New Roman" panose="02020603050405020304" pitchFamily="18" charset="0"/>
              </a:rPr>
              <a:t>қаласы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  </a:t>
            </a:r>
            <a:r>
              <a:rPr lang="kk-KZ" altLang="ru-RU" sz="1200" b="1" dirty="0" smtClean="0">
                <a:latin typeface="Times New Roman" panose="02020603050405020304" pitchFamily="18" charset="0"/>
                <a:cs typeface="Times New Roman" panose="02020603050405020304" pitchFamily="18" charset="0"/>
              </a:rPr>
              <a:t>мамырға  </a:t>
            </a:r>
            <a:r>
              <a:rPr lang="ru-RU" altLang="ru-RU" sz="1200" b="1" dirty="0" err="1" smtClean="0">
                <a:latin typeface="Times New Roman" panose="02020603050405020304" pitchFamily="18" charset="0"/>
                <a:cs typeface="Times New Roman" panose="02020603050405020304" pitchFamily="18" charset="0"/>
              </a:rPr>
              <a:t>ауа-райы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10 </a:t>
            </a:r>
            <a:r>
              <a:rPr lang="kk-KZ" altLang="ru-RU" sz="1200" b="1" dirty="0" smtClean="0">
                <a:latin typeface="Times New Roman" pitchFamily="18" charset="0"/>
                <a:cs typeface="Times New Roman" pitchFamily="18" charset="0"/>
              </a:rPr>
              <a:t>мамырдан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11 </a:t>
            </a:r>
            <a:r>
              <a:rPr lang="kk-KZ" altLang="ru-RU" sz="1200" b="1" dirty="0" smtClean="0">
                <a:latin typeface="Times New Roman" pitchFamily="18" charset="0"/>
                <a:cs typeface="Times New Roman" pitchFamily="18" charset="0"/>
              </a:rPr>
              <a:t>мамырға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Көшпелі бұлтты, </a:t>
            </a:r>
            <a:r>
              <a:rPr lang="kk-KZ" sz="1100" dirty="0" smtClean="0">
                <a:latin typeface="Times New Roman" pitchFamily="18" charset="0"/>
                <a:cs typeface="Times New Roman" pitchFamily="18" charset="0"/>
              </a:rPr>
              <a:t>түнде жаңбыр</a:t>
            </a:r>
            <a:r>
              <a:rPr lang="kk-KZ" sz="1100" dirty="0" smtClean="0">
                <a:latin typeface="Times New Roman" pitchFamily="18" charset="0"/>
                <a:cs typeface="Times New Roman" pitchFamily="18" charset="0"/>
              </a:rPr>
              <a:t>, найзағай. Оңтүстік-батыстан жел соғады, күші 8-13, екпіні 15-20 м/с. Ауа температурасы түнде </a:t>
            </a:r>
            <a:r>
              <a:rPr lang="kk-KZ" sz="1100" dirty="0" smtClean="0">
                <a:latin typeface="Times New Roman" pitchFamily="18" charset="0"/>
                <a:cs typeface="Times New Roman" pitchFamily="18" charset="0"/>
              </a:rPr>
              <a:t>13-15, </a:t>
            </a:r>
            <a:r>
              <a:rPr lang="kk-KZ" sz="1100" dirty="0" smtClean="0">
                <a:latin typeface="Times New Roman" pitchFamily="18" charset="0"/>
                <a:cs typeface="Times New Roman" pitchFamily="18" charset="0"/>
              </a:rPr>
              <a:t>күндіз 23-25 градус жылы.  </a:t>
            </a:r>
            <a:endParaRPr lang="ru-RU" sz="1100" dirty="0" smtClean="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  Түнде </a:t>
            </a:r>
            <a:r>
              <a:rPr lang="kk-KZ" altLang="ru-RU" sz="1200" b="1" dirty="0" smtClean="0">
                <a:latin typeface="Times New Roman" pitchFamily="18" charset="0"/>
                <a:cs typeface="Times New Roman" pitchFamily="18" charset="0"/>
              </a:rPr>
              <a:t>12</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мамырға ауа-райы болжамы</a:t>
            </a:r>
            <a:endParaRPr lang="ru-RU" sz="1200" b="1" dirty="0" smtClean="0">
              <a:latin typeface="Times New Roman" panose="02020603050405020304" pitchFamily="18" charset="0"/>
              <a:cs typeface="Times New Roman" panose="02020603050405020304" pitchFamily="18" charset="0"/>
            </a:endParaRPr>
          </a:p>
          <a:p>
            <a:pPr indent="182563" algn="ct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11 </a:t>
            </a:r>
            <a:r>
              <a:rPr lang="kk-KZ" altLang="ru-RU" sz="1200" b="1" dirty="0" smtClean="0">
                <a:latin typeface="Times New Roman" pitchFamily="18" charset="0"/>
                <a:cs typeface="Times New Roman" pitchFamily="18" charset="0"/>
              </a:rPr>
              <a:t>мамырдан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12</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мамырға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жауын-шашынсыз. Оңтүстік-шығыстан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a:t>
            </a:r>
            <a:r>
              <a:rPr lang="kk-KZ" sz="1100" dirty="0" smtClean="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10-12 </a:t>
            </a:r>
            <a:r>
              <a:rPr lang="kk-KZ" sz="1100" dirty="0" smtClean="0">
                <a:latin typeface="Times New Roman" pitchFamily="18" charset="0"/>
                <a:cs typeface="Times New Roman" pitchFamily="18" charset="0"/>
              </a:rPr>
              <a:t>градус жылы.</a:t>
            </a:r>
            <a:endParaRPr lang="ru-RU" sz="1100" dirty="0">
              <a:latin typeface="Times New Roman" pitchFamily="18" charset="0"/>
              <a:cs typeface="Times New Roman" pitchFamily="18" charset="0"/>
            </a:endParaRPr>
          </a:p>
        </p:txBody>
      </p:sp>
      <p:sp>
        <p:nvSpPr>
          <p:cNvPr id="22" name="TextBox 13"/>
          <p:cNvSpPr txBox="1"/>
          <p:nvPr/>
        </p:nvSpPr>
        <p:spPr>
          <a:xfrm>
            <a:off x="5024438" y="2276872"/>
            <a:ext cx="471490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 </a:t>
            </a:r>
            <a:r>
              <a:rPr lang="ru-RU" sz="1100" dirty="0" err="1">
                <a:solidFill>
                  <a:schemeClr val="tx1"/>
                </a:solidFill>
                <a:latin typeface="Times New Roman" panose="02020603050405020304" pitchFamily="18" charset="0"/>
                <a:cs typeface="Times New Roman" panose="02020603050405020304" pitchFamily="18" charset="0"/>
              </a:rPr>
              <a:t>жағдайлар қала 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5176" y="3120688"/>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1,2,3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200329"/>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Түркістан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қаласында</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№1 – </a:t>
            </a:r>
            <a:r>
              <a:rPr lang="kk-KZ" sz="1200" dirty="0" smtClean="0">
                <a:latin typeface="Times New Roman" panose="02020603050405020304" pitchFamily="18" charset="0"/>
                <a:cs typeface="Times New Roman" panose="02020603050405020304" pitchFamily="18" charset="0"/>
              </a:rPr>
              <a:t>Алаша </a:t>
            </a:r>
            <a:r>
              <a:rPr lang="kk-KZ" sz="1200" dirty="0">
                <a:latin typeface="Times New Roman" panose="02020603050405020304" pitchFamily="18" charset="0"/>
                <a:cs typeface="Times New Roman" panose="02020603050405020304" pitchFamily="18" charset="0"/>
              </a:rPr>
              <a:t>Байтақ жырау көшесі, Оралман </a:t>
            </a:r>
            <a:r>
              <a:rPr lang="kk-KZ" sz="1200" dirty="0" smtClean="0">
                <a:latin typeface="Times New Roman" panose="02020603050405020304" pitchFamily="18" charset="0"/>
                <a:cs typeface="Times New Roman" panose="02020603050405020304" pitchFamily="18" charset="0"/>
              </a:rPr>
              <a:t>ауданы</a:t>
            </a:r>
          </a:p>
          <a:p>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kk-KZ" sz="1200" dirty="0">
                <a:latin typeface="Times New Roman" panose="02020603050405020304" pitchFamily="18" charset="0"/>
                <a:cs typeface="Times New Roman" panose="02020603050405020304" pitchFamily="18" charset="0"/>
              </a:rPr>
              <a:t>Қала </a:t>
            </a:r>
            <a:r>
              <a:rPr lang="kk-KZ" sz="1200" dirty="0" smtClean="0">
                <a:latin typeface="Times New Roman" panose="02020603050405020304" pitchFamily="18" charset="0"/>
                <a:cs typeface="Times New Roman" panose="02020603050405020304" pitchFamily="18" charset="0"/>
              </a:rPr>
              <a:t>орталығы, Б</a:t>
            </a:r>
            <a:r>
              <a:rPr lang="kk-KZ" sz="1200" dirty="0">
                <a:latin typeface="Times New Roman" panose="02020603050405020304" pitchFamily="18" charset="0"/>
                <a:cs typeface="Times New Roman" panose="02020603050405020304" pitchFamily="18" charset="0"/>
              </a:rPr>
              <a:t>. Саттарханов </a:t>
            </a:r>
            <a:r>
              <a:rPr lang="kk-KZ" sz="1200" dirty="0" smtClean="0">
                <a:latin typeface="Times New Roman" panose="02020603050405020304" pitchFamily="18" charset="0"/>
                <a:cs typeface="Times New Roman" panose="02020603050405020304" pitchFamily="18" charset="0"/>
              </a:rPr>
              <a:t>даңғылы</a:t>
            </a:r>
          </a:p>
          <a:p>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kk-KZ" sz="1200" dirty="0">
                <a:latin typeface="Times New Roman" panose="02020603050405020304" pitchFamily="18" charset="0"/>
                <a:cs typeface="Times New Roman" panose="02020603050405020304" pitchFamily="18" charset="0"/>
              </a:rPr>
              <a:t>А. Сандыбай  к., </a:t>
            </a:r>
            <a:r>
              <a:rPr lang="kk-KZ" sz="1200" dirty="0" smtClean="0">
                <a:latin typeface="Times New Roman" panose="02020603050405020304" pitchFamily="18" charset="0"/>
                <a:cs typeface="Times New Roman" panose="02020603050405020304" pitchFamily="18" charset="0"/>
              </a:rPr>
              <a:t>58В</a:t>
            </a:r>
            <a:r>
              <a:rPr lang="ru-RU"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Бекзат </a:t>
            </a:r>
            <a:r>
              <a:rPr lang="kk-KZ" sz="1200" dirty="0">
                <a:latin typeface="Times New Roman" panose="02020603050405020304" pitchFamily="18" charset="0"/>
                <a:cs typeface="Times New Roman" panose="02020603050405020304" pitchFamily="18" charset="0"/>
              </a:rPr>
              <a:t>ш.а.</a:t>
            </a:r>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Айтмырзаева</a:t>
            </a:r>
            <a:r>
              <a:rPr lang="ru-RU" sz="1200" b="1" i="1" dirty="0" smtClean="0">
                <a:latin typeface="Times New Roman" panose="02020603050405020304" pitchFamily="18" charset="0"/>
                <a:cs typeface="Times New Roman" panose="02020603050405020304" pitchFamily="18" charset="0"/>
              </a:rPr>
              <a:t> Д.Р.</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2089784496"/>
              </p:ext>
            </p:extLst>
          </p:nvPr>
        </p:nvGraphicFramePr>
        <p:xfrm>
          <a:off x="5214432" y="557615"/>
          <a:ext cx="4167505" cy="641604"/>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0,17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14319</TotalTime>
  <Words>545</Words>
  <Application>Microsoft Office PowerPoint</Application>
  <PresentationFormat>Лист A4 (210x297 мм)</PresentationFormat>
  <Paragraphs>82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4165</cp:revision>
  <cp:lastPrinted>2021-07-01T03:56:27Z</cp:lastPrinted>
  <dcterms:created xsi:type="dcterms:W3CDTF">2018-03-27T06:03:00Z</dcterms:created>
  <dcterms:modified xsi:type="dcterms:W3CDTF">2026-05-10T07:43:03Z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